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3" r:id="rId17"/>
    <p:sldId id="274" r:id="rId18"/>
    <p:sldId id="275" r:id="rId19"/>
    <p:sldId id="276" r:id="rId20"/>
    <p:sldId id="277" r:id="rId21"/>
    <p:sldId id="278" r:id="rId22"/>
    <p:sldId id="279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328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0" d="100"/>
          <a:sy n="70" d="100"/>
        </p:scale>
        <p:origin x="660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C0743-D94C-4362-9BB6-0D30F5EB75CA}" type="datetimeFigureOut">
              <a:rPr lang="en-GB" smtClean="0"/>
              <a:t>16/08/2026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1191A-FCD3-464C-96F2-7CC6A14D85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49164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C0743-D94C-4362-9BB6-0D30F5EB75CA}" type="datetimeFigureOut">
              <a:rPr lang="en-GB" smtClean="0"/>
              <a:t>16/08/2026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1191A-FCD3-464C-96F2-7CC6A14D85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43754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C0743-D94C-4362-9BB6-0D30F5EB75CA}" type="datetimeFigureOut">
              <a:rPr lang="en-GB" smtClean="0"/>
              <a:t>16/08/2026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1191A-FCD3-464C-96F2-7CC6A14D85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84853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C0743-D94C-4362-9BB6-0D30F5EB75CA}" type="datetimeFigureOut">
              <a:rPr lang="en-GB" smtClean="0"/>
              <a:t>16/08/2026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1191A-FCD3-464C-96F2-7CC6A14D85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76475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C0743-D94C-4362-9BB6-0D30F5EB75CA}" type="datetimeFigureOut">
              <a:rPr lang="en-GB" smtClean="0"/>
              <a:t>16/08/2026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1191A-FCD3-464C-96F2-7CC6A14D85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97258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C0743-D94C-4362-9BB6-0D30F5EB75CA}" type="datetimeFigureOut">
              <a:rPr lang="en-GB" smtClean="0"/>
              <a:t>16/08/2026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1191A-FCD3-464C-96F2-7CC6A14D85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94471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C0743-D94C-4362-9BB6-0D30F5EB75CA}" type="datetimeFigureOut">
              <a:rPr lang="en-GB" smtClean="0"/>
              <a:t>16/08/2026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1191A-FCD3-464C-96F2-7CC6A14D85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28238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C0743-D94C-4362-9BB6-0D30F5EB75CA}" type="datetimeFigureOut">
              <a:rPr lang="en-GB" smtClean="0"/>
              <a:t>16/08/2026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1191A-FCD3-464C-96F2-7CC6A14D85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04266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C0743-D94C-4362-9BB6-0D30F5EB75CA}" type="datetimeFigureOut">
              <a:rPr lang="en-GB" smtClean="0"/>
              <a:t>16/08/2026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1191A-FCD3-464C-96F2-7CC6A14D85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70283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C0743-D94C-4362-9BB6-0D30F5EB75CA}" type="datetimeFigureOut">
              <a:rPr lang="en-GB" smtClean="0"/>
              <a:t>16/08/2026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1191A-FCD3-464C-96F2-7CC6A14D85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43812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C0743-D94C-4362-9BB6-0D30F5EB75CA}" type="datetimeFigureOut">
              <a:rPr lang="en-GB" smtClean="0"/>
              <a:t>16/08/2026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1191A-FCD3-464C-96F2-7CC6A14D85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513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CC0743-D94C-4362-9BB6-0D30F5EB75CA}" type="datetimeFigureOut">
              <a:rPr lang="en-GB" smtClean="0"/>
              <a:t>16/08/2026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A1191A-FCD3-464C-96F2-7CC6A14D85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16893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13" Type="http://schemas.openxmlformats.org/officeDocument/2006/relationships/image" Target="../media/image25.png"/><Relationship Id="rId3" Type="http://schemas.openxmlformats.org/officeDocument/2006/relationships/image" Target="../media/image20.png"/><Relationship Id="rId7" Type="http://schemas.openxmlformats.org/officeDocument/2006/relationships/image" Target="../media/image22.png"/><Relationship Id="rId12" Type="http://schemas.microsoft.com/office/2007/relationships/hdphoto" Target="../media/hdphoto5.wdp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11" Type="http://schemas.openxmlformats.org/officeDocument/2006/relationships/image" Target="../media/image24.png"/><Relationship Id="rId5" Type="http://schemas.openxmlformats.org/officeDocument/2006/relationships/image" Target="../media/image21.png"/><Relationship Id="rId10" Type="http://schemas.microsoft.com/office/2007/relationships/hdphoto" Target="../media/hdphoto4.wdp"/><Relationship Id="rId4" Type="http://schemas.microsoft.com/office/2007/relationships/hdphoto" Target="../media/hdphoto1.wdp"/><Relationship Id="rId9" Type="http://schemas.openxmlformats.org/officeDocument/2006/relationships/image" Target="../media/image23.png"/><Relationship Id="rId14" Type="http://schemas.microsoft.com/office/2007/relationships/hdphoto" Target="../media/hdphoto6.wdp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8024883" y="1542197"/>
            <a:ext cx="397149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Sunday 27</a:t>
            </a:r>
            <a:r>
              <a:rPr lang="en-GB" b="1" baseline="30000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th</a:t>
            </a:r>
            <a:r>
              <a:rPr lang="en-GB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 – Wednesday 30</a:t>
            </a:r>
            <a:r>
              <a:rPr lang="en-GB" b="1" baseline="30000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th</a:t>
            </a:r>
            <a:r>
              <a:rPr lang="en-GB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 June 2027</a:t>
            </a:r>
          </a:p>
          <a:p>
            <a:pPr algn="ctr"/>
            <a:endParaRPr lang="en-GB" b="1" dirty="0" smtClean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Accompanied by Miss Abbott and other school staff known to the children.</a:t>
            </a:r>
            <a:endParaRPr lang="en-GB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4587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352"/>
            <a:ext cx="12192000" cy="6858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0706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3273075"/>
            <a:ext cx="6095999" cy="362727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318912" y="321812"/>
            <a:ext cx="5650173" cy="27853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500" dirty="0" smtClean="0">
                <a:latin typeface="Century Gothic" panose="020B0502020202020204" pitchFamily="34" charset="0"/>
              </a:rPr>
              <a:t>Purpose-built, modern accommodation.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500" dirty="0" smtClean="0">
                <a:latin typeface="Century Gothic" panose="020B0502020202020204" pitchFamily="34" charset="0"/>
              </a:rPr>
              <a:t>An incredible range of activities, including </a:t>
            </a:r>
            <a:r>
              <a:rPr lang="en-GB" sz="2500" dirty="0" err="1" smtClean="0">
                <a:latin typeface="Century Gothic" panose="020B0502020202020204" pitchFamily="34" charset="0"/>
              </a:rPr>
              <a:t>watersport</a:t>
            </a:r>
            <a:r>
              <a:rPr lang="en-GB" sz="2500" dirty="0" smtClean="0">
                <a:latin typeface="Century Gothic" panose="020B0502020202020204" pitchFamily="34" charset="0"/>
              </a:rPr>
              <a:t> adventures at one of three on-site lakes.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500" dirty="0" smtClean="0">
                <a:latin typeface="Century Gothic" panose="020B0502020202020204" pitchFamily="34" charset="0"/>
              </a:rPr>
              <a:t>Qualified, outdoor education experts.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t="4581"/>
          <a:stretch/>
        </p:blipFill>
        <p:spPr>
          <a:xfrm>
            <a:off x="6096000" y="3439236"/>
            <a:ext cx="6095999" cy="346111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" y="1"/>
            <a:ext cx="6104187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2120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1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848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1970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0745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0837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1618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21633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634853" y="1"/>
            <a:ext cx="716052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" b="1" i="1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Possible activity: climbing/abseiling</a:t>
            </a:r>
          </a:p>
        </p:txBody>
      </p:sp>
    </p:spTree>
    <p:extLst>
      <p:ext uri="{BB962C8B-B14F-4D97-AF65-F5344CB8AC3E}">
        <p14:creationId xmlns:p14="http://schemas.microsoft.com/office/powerpoint/2010/main" val="3542370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634853" y="1"/>
            <a:ext cx="716052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" b="1" i="1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Possible activity: canoeing</a:t>
            </a:r>
          </a:p>
        </p:txBody>
      </p:sp>
    </p:spTree>
    <p:extLst>
      <p:ext uri="{BB962C8B-B14F-4D97-AF65-F5344CB8AC3E}">
        <p14:creationId xmlns:p14="http://schemas.microsoft.com/office/powerpoint/2010/main" val="2442145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207789" cy="685800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634853" y="1"/>
            <a:ext cx="716052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" b="1" i="1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Possible activity: fencing</a:t>
            </a:r>
          </a:p>
        </p:txBody>
      </p:sp>
    </p:spTree>
    <p:extLst>
      <p:ext uri="{BB962C8B-B14F-4D97-AF65-F5344CB8AC3E}">
        <p14:creationId xmlns:p14="http://schemas.microsoft.com/office/powerpoint/2010/main" val="2311978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-109182"/>
            <a:ext cx="12169769" cy="696718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534770" y="-109182"/>
            <a:ext cx="7219666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500" b="1" i="1" dirty="0">
                <a:solidFill>
                  <a:srgbClr val="FF0000"/>
                </a:solidFill>
                <a:latin typeface="Century Gothic" panose="020B0502020202020204" pitchFamily="34" charset="0"/>
              </a:rPr>
              <a:t>Possible activity: </a:t>
            </a:r>
            <a:r>
              <a:rPr lang="en-GB" sz="2500" b="1" i="1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treetop trail</a:t>
            </a:r>
            <a:endParaRPr lang="en-GB" sz="2500" b="1" i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8001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4809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562065" y="0"/>
            <a:ext cx="7219666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500" b="1" i="1" dirty="0">
                <a:solidFill>
                  <a:srgbClr val="FF0000"/>
                </a:solidFill>
                <a:latin typeface="Century Gothic" panose="020B0502020202020204" pitchFamily="34" charset="0"/>
              </a:rPr>
              <a:t>Possible activity: </a:t>
            </a:r>
            <a:r>
              <a:rPr lang="en-GB" sz="2500" b="1" i="1" dirty="0" err="1" smtClean="0">
                <a:solidFill>
                  <a:srgbClr val="FF0000"/>
                </a:solidFill>
                <a:latin typeface="Century Gothic" panose="020B0502020202020204" pitchFamily="34" charset="0"/>
              </a:rPr>
              <a:t>aeroball</a:t>
            </a:r>
            <a:endParaRPr lang="en-GB" sz="2500" b="1" i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7623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82774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562065" y="0"/>
            <a:ext cx="7219666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500" b="1" i="1" dirty="0">
                <a:solidFill>
                  <a:srgbClr val="FF0000"/>
                </a:solidFill>
                <a:latin typeface="Century Gothic" panose="020B0502020202020204" pitchFamily="34" charset="0"/>
              </a:rPr>
              <a:t>Possible activity: </a:t>
            </a:r>
            <a:r>
              <a:rPr lang="en-GB" sz="2500" b="1" i="1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Jacob’s ladder</a:t>
            </a:r>
            <a:endParaRPr lang="en-GB" sz="2500" b="1" i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6088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18328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562065" y="0"/>
            <a:ext cx="7219666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500" b="1" i="1" dirty="0">
                <a:solidFill>
                  <a:srgbClr val="FF0000"/>
                </a:solidFill>
                <a:latin typeface="Century Gothic" panose="020B0502020202020204" pitchFamily="34" charset="0"/>
              </a:rPr>
              <a:t>Possible activity: </a:t>
            </a:r>
            <a:r>
              <a:rPr lang="en-GB" sz="2500" b="1" i="1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raft building</a:t>
            </a:r>
            <a:endParaRPr lang="en-GB" sz="2500" b="1" i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6511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562065" y="0"/>
            <a:ext cx="7219666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500" b="1" i="1" dirty="0">
                <a:solidFill>
                  <a:srgbClr val="FF0000"/>
                </a:solidFill>
                <a:latin typeface="Century Gothic" panose="020B0502020202020204" pitchFamily="34" charset="0"/>
              </a:rPr>
              <a:t>Possible activity: </a:t>
            </a:r>
            <a:r>
              <a:rPr lang="en-GB" sz="2500" b="1" i="1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trapeze</a:t>
            </a:r>
            <a:endParaRPr lang="en-GB" sz="2500" b="1" i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6948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562065" y="0"/>
            <a:ext cx="7219666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500" b="1" i="1" dirty="0">
                <a:solidFill>
                  <a:srgbClr val="FF0000"/>
                </a:solidFill>
                <a:latin typeface="Century Gothic" panose="020B0502020202020204" pitchFamily="34" charset="0"/>
              </a:rPr>
              <a:t>Possible activity: </a:t>
            </a:r>
            <a:r>
              <a:rPr lang="en-GB" sz="2500" b="1" i="1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zip wire</a:t>
            </a:r>
            <a:endParaRPr lang="en-GB" sz="2500" b="1" i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7700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6282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562065" y="0"/>
            <a:ext cx="7219666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500" b="1" i="1" dirty="0">
                <a:solidFill>
                  <a:srgbClr val="FF0000"/>
                </a:solidFill>
                <a:latin typeface="Century Gothic" panose="020B0502020202020204" pitchFamily="34" charset="0"/>
              </a:rPr>
              <a:t>Possible activity: </a:t>
            </a:r>
            <a:r>
              <a:rPr lang="en-GB" sz="2500" b="1" i="1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sensory trail</a:t>
            </a:r>
            <a:endParaRPr lang="en-GB" sz="2500" b="1" i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2722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47"/>
            <a:ext cx="12192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061" b="89796" l="6803" r="89796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20963722">
            <a:off x="10483329" y="3102093"/>
            <a:ext cx="1400175" cy="18669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535" b="86096" l="4348" r="94203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20865" y="5105400"/>
            <a:ext cx="1314450" cy="17811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91848" l="0" r="100000">
                        <a14:foregroundMark x1="13534" y1="61413" x2="83459" y2="77717"/>
                        <a14:foregroundMark x1="38346" y1="77717" x2="84962" y2="77174"/>
                        <a14:foregroundMark x1="89474" y1="77717" x2="51128" y2="7608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388128" y="150694"/>
            <a:ext cx="1266825" cy="17526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89674" l="9756" r="89634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643156" y="5105400"/>
            <a:ext cx="1562100" cy="17526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359504" y="4765948"/>
            <a:ext cx="1524000" cy="20193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314950" y="103069"/>
            <a:ext cx="1562100" cy="1800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769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1086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0207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65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026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3284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35240"/>
            <a:ext cx="12192000" cy="622276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91385" y="0"/>
            <a:ext cx="5609230" cy="733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8482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1723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5204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954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3408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</TotalTime>
  <Words>92</Words>
  <Application>Microsoft Office PowerPoint</Application>
  <PresentationFormat>Widescreen</PresentationFormat>
  <Paragraphs>16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7" baseType="lpstr"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Abbott</dc:creator>
  <cp:lastModifiedBy>Catherine Abbott</cp:lastModifiedBy>
  <cp:revision>11</cp:revision>
  <dcterms:created xsi:type="dcterms:W3CDTF">2025-05-25T11:56:54Z</dcterms:created>
  <dcterms:modified xsi:type="dcterms:W3CDTF">2026-08-16T18:44:41Z</dcterms:modified>
</cp:coreProperties>
</file>